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f34937429614a69"/>
  </p:sldMasterIdLst>
  <p:sldIdLst>
    <p:sldId id="257" r:id="R2121c24ba8a34b3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f34937429614a69" /><Relationship Type="http://schemas.openxmlformats.org/officeDocument/2006/relationships/theme" Target="/ppt/slideMasters/theme/theme2.xml" Id="Rd5a10119d50746b6" /><Relationship Type="http://schemas.openxmlformats.org/officeDocument/2006/relationships/slide" Target="/ppt/slides/slide2.xml" Id="R2121c24ba8a34b3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beb40f15d6948f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be3b4b4fef04e9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88cde48f5a44d9e" /><Relationship Type="http://schemas.openxmlformats.org/officeDocument/2006/relationships/slideMaster" Target="/ppt/slideMasters/slideMaster2.xml" Id="R935ec901ed2b45d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c481141b8cc4b5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88cde48f5a44d9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b28faade6c3b40a4" /><Relationship Type="http://schemas.openxmlformats.org/officeDocument/2006/relationships/slideLayout" Target="/ppt/slideLayouts/slideLayout2.xml" Id="R3eed530dcbe24e05" /><Relationship Type="http://schemas.openxmlformats.org/officeDocument/2006/relationships/slideLayout" Target="/ppt/slideLayouts/slideLayout3.xml" Id="Redc45506a6f0411d" /><Relationship Type="http://schemas.openxmlformats.org/officeDocument/2006/relationships/slideLayout" Target="/ppt/slideLayouts/slideLayout4.xml" Id="R0e0ab0f0152f4462" /><Relationship Type="http://schemas.openxmlformats.org/officeDocument/2006/relationships/slideLayout" Target="/ppt/slideLayouts/slideLayout5.xml" Id="R31f5eaaea1f149dc" /><Relationship Type="http://schemas.openxmlformats.org/officeDocument/2006/relationships/image" Target="/ppt/media/image2.bin" Id="Rf749dc86dab045a0" /><Relationship Type="http://schemas.openxmlformats.org/officeDocument/2006/relationships/image" Target="/ppt/media/image.bin" Id="Rff5b5da5b77f4e8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749dc86dab045a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f5b5da5b77f4e8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e0ab0f0152f4462"/>
    <p:sldLayoutId id="2147483652" r:id="Redc45506a6f0411d"/>
    <p:sldLayoutId id="2147483651" r:id="R3eed530dcbe24e05"/>
    <p:sldLayoutId id="2147483654" r:id="R31f5eaaea1f149d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afefbaeb44e4c77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2017-02-01T10:47:52.553Z</dcterms:created>
  <dcterms:modified xsi:type="dcterms:W3CDTF">2017-02-01T10:47:52.553Z</dcterms:modified>
</cp:coreProperties>
</file>